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3E4A21-FF52-3BA8-5DB3-9CCA4A1FB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343077-5B95-6CEB-B033-7315E38CE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94B3E0-0247-8535-4497-0215E6CC2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C181-CD5A-4EDA-8F78-18742AB0ECBA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9BFB3A-00FA-C65F-9F6F-967466B2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3F8F64-41BC-459A-1D10-059EE272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D22D-61BC-4A38-A6AB-CE5CC0E7E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31699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1070A8-22FD-1585-B803-FE65E0BC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5FCE34-3EEA-6DAF-3288-726089E8D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3E767-2BE9-FF3D-214C-5607D9F5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C181-CD5A-4EDA-8F78-18742AB0ECBA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E26B9C-31D2-E6C0-B800-B2FA7DD4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380F8B-5B97-5082-6E4D-5D3948BB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D22D-61BC-4A38-A6AB-CE5CC0E7E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688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E75C6BC-B239-0A36-10A9-65B7E6CC9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231652-398C-37D8-880B-0B13538B3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7C06CF-D525-4E42-F970-51B89BCB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C181-CD5A-4EDA-8F78-18742AB0ECBA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F2E812-7837-F0FF-93B9-3700AB0E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F1D539-9805-AA30-84D5-28F1F832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D22D-61BC-4A38-A6AB-CE5CC0E7E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30473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7BC07-0D9C-D58A-471E-95D75D02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01DC3F-6334-3554-1A9D-B79B1FEFF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E05A5B-CDF9-6764-8C86-AB62E9D6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C181-CD5A-4EDA-8F78-18742AB0ECBA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D6104A-4F98-49F2-09B1-C1481545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5F503D-C817-7A71-B550-041912EE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D22D-61BC-4A38-A6AB-CE5CC0E7E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22541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491B6-F1EC-5455-DE22-27775B5E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E827BE-C330-1F10-6A80-192B0F003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E4FF59-9E14-4392-B863-9917F834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C181-CD5A-4EDA-8F78-18742AB0ECBA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E10246-1897-17ED-876F-86DD614E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80C7C-38BC-FF06-B52C-1B4993E6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D22D-61BC-4A38-A6AB-CE5CC0E7E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46432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5BF0B-4A9C-A3D5-04D6-0B9F36CC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6CA696-1FAE-D8B9-9CE6-2A84A00D7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3859A5-B376-407D-C9BD-6327978BE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79E24D-6FAF-B7FE-0086-18A77907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C181-CD5A-4EDA-8F78-18742AB0ECBA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803A67-A386-6D23-8BDE-5CCB09DD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27304B-C028-0487-540D-7AB30BF4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D22D-61BC-4A38-A6AB-CE5CC0E7E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38095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AEEF6-3055-84D1-9971-E7A60857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921DB7-A3D7-CBBD-1776-23648BA66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E0AB7A-6DA1-B998-6D65-22DE25394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3E47F2-D8E4-6356-78F2-4E9371917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41F278A-026B-875F-0F60-64357C82B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080D358-EF6A-EA02-46D1-65FAFCB5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C181-CD5A-4EDA-8F78-18742AB0ECBA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0D698B6-560A-1B48-231F-ADDEFC36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B22C8E-28AF-2744-C4CD-AE96C795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D22D-61BC-4A38-A6AB-CE5CC0E7E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679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22026-DB92-89B3-75D9-14A180FD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78DDFE-9586-EC5B-606C-3FF64F8C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C181-CD5A-4EDA-8F78-18742AB0ECBA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3380E5-C67D-BF35-40E3-62AB7306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FAEC43-609E-FFEC-D93A-72AE8637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D22D-61BC-4A38-A6AB-CE5CC0E7E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22110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8C1DE7-6032-F1B1-537C-EF0562DC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C181-CD5A-4EDA-8F78-18742AB0ECBA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2A0616-D2FE-CFBF-3688-7A7914A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4106EB-FD43-88EA-F705-F5B0B84F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D22D-61BC-4A38-A6AB-CE5CC0E7E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5735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4D91A-E32E-E900-880D-8B9A3A22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871A75-9007-5ADD-9C50-BEA9C279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66AAE6-C062-F983-384E-94509E1A2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2CE8FB-0EDC-99AD-9FCB-91698129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C181-CD5A-4EDA-8F78-18742AB0ECBA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32A2FE-6583-3435-3841-DF140FB0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4B4BFF-C70C-FF00-EF20-2D83ECD6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D22D-61BC-4A38-A6AB-CE5CC0E7E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99188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FC861-C34F-A315-9803-E8918D79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5016D7F-3E73-93F5-AD2C-8D521D009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E4ABDF-6CE5-8B56-358F-6A192D261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C250DA-683A-1A91-F14F-80645C1E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C181-CD5A-4EDA-8F78-18742AB0ECBA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957366-6958-5C26-C2E2-7135ACE9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DD3729-09F5-BA2E-F8A8-D6EA67C8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D22D-61BC-4A38-A6AB-CE5CC0E7E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31663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825D09-7ED9-BAC1-6748-FB2E1E1B0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E874A7-7148-02D9-C68C-6A365E183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8AECA5-9EE7-CCCA-F0ED-A1A35E7D9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C181-CD5A-4EDA-8F78-18742AB0ECBA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2CDEFE-F4A5-E8A1-3273-CCD7195D0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CA55AA-94E6-C5EE-AD20-D0A96A4DC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4D22D-61BC-4A38-A6AB-CE5CC0E7E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21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0A841F-B194-9C25-96D4-F1B84EDB7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6207ED-C233-59D4-CD91-E6F0D1E990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018626-BD37-85D1-885A-3E9CD3707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19" y="0"/>
            <a:ext cx="12204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920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8D2D8-0DBB-6CB4-7BC1-D7C6C94B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163F4F-F235-4230-BE97-4E69D2A04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A74171-A445-8A5E-83F7-57C7399DB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175"/>
            <a:ext cx="12191999" cy="69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441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FD086-F5BE-C51E-7361-79E8E0A9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6E32BB-D8F0-1CA0-5BDD-CC4E354D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1D3D97-DCCA-AD45-F7DA-B7A05B06B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72"/>
            <a:ext cx="12192000" cy="68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94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EAA3-8A60-CB77-8D2B-76ADE001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C48E8F-B683-7311-BF9E-A15F6EFF3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C6C186-95C1-93E3-A160-454706F9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15"/>
            <a:ext cx="12192000" cy="689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257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E8708-0E30-68CF-5F68-D9007677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8091C0-A1F3-9FEE-BC48-9BEFD4231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BC56C0-511C-030F-6363-043CF2371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62"/>
            <a:ext cx="12192000" cy="68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699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51E9C-FB6B-6CA0-D27C-B981445E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5FFD5B-BE30-2EB3-3023-370396B20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F3A672-49E6-BC5E-2FF6-2AE2EC57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0"/>
            <a:ext cx="12189316" cy="68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4731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96E4E-600A-5CEE-A97B-527A2D74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F8C90E-0577-D37E-F82E-B54EC6F1B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9926C2-66D8-8830-032F-7B05D6D85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5"/>
            <a:ext cx="12208214" cy="68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123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0F12B-4C0A-2E00-D8FE-6FEAC5A0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EB7699-3FBB-3F8A-BC37-26907117F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B23AB4-6CC4-B1D1-6DE7-8D856121C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2175"/>
            <a:ext cx="12152832" cy="68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459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5CBCD-CE93-2A5A-A990-4E1E8D29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F31E87-0CF4-F2E0-F3A7-BABEE9EB5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1237F9-6197-AC86-DFCC-BB8FC40E3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426"/>
            <a:ext cx="12192000" cy="692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3996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7DC5A-FB88-69AF-A57A-49F5AAF2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C2E057-9488-24A6-2B11-4AE0CF4CD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818EDF-F7E8-FD03-97DC-060640DD8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112"/>
            <a:ext cx="12191999" cy="688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916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02D50B-6133-D971-3C87-3CC1DB32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3BBCBD-D2F1-EC3D-6100-39293F771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CF0EBC-55BE-C5BF-94C2-4E6DF330C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62"/>
            <a:ext cx="12192000" cy="68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7605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DBCA5-A144-E025-0B9C-CDE58BD6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3219A-EF1D-235E-8DDE-C26B70BE3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4621AE-16CB-3696-052F-8044BB153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15"/>
            <a:ext cx="12192000" cy="689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6827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Grand écran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Ragnoli</dc:creator>
  <cp:lastModifiedBy>Bruno Ragnoli</cp:lastModifiedBy>
  <cp:revision>12</cp:revision>
  <dcterms:created xsi:type="dcterms:W3CDTF">2023-03-29T13:46:05Z</dcterms:created>
  <dcterms:modified xsi:type="dcterms:W3CDTF">2023-04-05T08:41:47Z</dcterms:modified>
</cp:coreProperties>
</file>